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5" d="100"/>
          <a:sy n="105" d="100"/>
        </p:scale>
        <p:origin x="14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1861" y="87868"/>
            <a:ext cx="4801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(OVCR)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Communications Director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06/19/2025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84750" y="2407542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Innovation &amp; Strategy</a:t>
            </a:r>
          </a:p>
          <a:p>
            <a:pPr algn="ctr"/>
            <a:r>
              <a:rPr lang="en-US" sz="900" dirty="0"/>
              <a:t>Executive 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55089" y="2407542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4" y="2402915"/>
            <a:ext cx="1519813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Rickenbach</a:t>
            </a:r>
            <a:endParaRPr lang="en-US" sz="900" i="1" dirty="0"/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/>
              <a:t>Interim Associate </a:t>
            </a:r>
            <a:r>
              <a:rPr lang="en-US" sz="900" dirty="0"/>
              <a:t>Vice Chancellor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17779" y="3260185"/>
            <a:ext cx="1772605" cy="2604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AFI Data Science Institute</a:t>
            </a:r>
          </a:p>
          <a:p>
            <a:pPr algn="ctr"/>
            <a:r>
              <a:rPr lang="en-US" sz="900" dirty="0"/>
              <a:t>Arboretum</a:t>
            </a:r>
          </a:p>
          <a:p>
            <a:pPr algn="ctr"/>
            <a:r>
              <a:rPr lang="en-US" sz="900" dirty="0"/>
              <a:t>Aquatic Sciences Center 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/>
              <a:t>Discovery to Product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 Center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513365" y="5188814"/>
            <a:ext cx="1403541" cy="609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  <a:endParaRPr lang="en-US" sz="900" i="1" dirty="0"/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9643" y="3843217"/>
            <a:ext cx="1420394" cy="5996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Czajkowski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 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6569" y="3147936"/>
            <a:ext cx="1420393" cy="61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0562" y="4524237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99767" y="3200717"/>
            <a:ext cx="1177394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Conflict of Interest</a:t>
            </a:r>
          </a:p>
          <a:p>
            <a:pPr algn="ctr"/>
            <a:endParaRPr lang="en-US" sz="500" dirty="0"/>
          </a:p>
          <a:p>
            <a:pPr algn="ctr"/>
            <a:r>
              <a:rPr lang="en-US" sz="900" dirty="0"/>
              <a:t>Research Security Program &amp; Export Controls</a:t>
            </a:r>
            <a:endParaRPr lang="en-US" sz="600" dirty="0"/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 </a:t>
            </a:r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2" y="4735932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 </a:t>
            </a:r>
            <a:r>
              <a:rPr lang="en-US" sz="900" dirty="0">
                <a:solidFill>
                  <a:prstClr val="black"/>
                </a:solidFill>
              </a:rPr>
              <a:t>Director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19486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4685" y="5023109"/>
            <a:ext cx="1729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761903" y="2311471"/>
            <a:ext cx="1563160" cy="705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Kurt McMillen</a:t>
            </a:r>
          </a:p>
          <a:p>
            <a:pPr algn="ctr"/>
            <a:r>
              <a:rPr lang="en-US" sz="900" i="1" dirty="0"/>
              <a:t>Research and Sponsored Programs</a:t>
            </a:r>
            <a:endParaRPr lang="en-US" sz="900" dirty="0"/>
          </a:p>
          <a:p>
            <a:pPr algn="ctr"/>
            <a:r>
              <a:rPr lang="en-US" sz="900" dirty="0"/>
              <a:t>Interim Associate Vice Chancellor &amp; Director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0" cy="9370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54740" y="537354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2600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/>
          </p:cNvCxnSpPr>
          <p:nvPr/>
        </p:nvCxnSpPr>
        <p:spPr>
          <a:xfrm flipV="1">
            <a:off x="8925807" y="2114515"/>
            <a:ext cx="0" cy="196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 flipH="1">
            <a:off x="328450" y="5396135"/>
            <a:ext cx="178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612436" y="3064720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95102" y="3961536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/>
              <a:t> </a:t>
            </a:r>
            <a:r>
              <a:rPr lang="en-US" sz="900" dirty="0"/>
              <a:t>Director</a:t>
            </a:r>
            <a:r>
              <a:rPr lang="en-US" sz="900"/>
              <a:t>, Grant </a:t>
            </a:r>
            <a:r>
              <a:rPr lang="en-US" sz="900" dirty="0"/>
              <a:t>&amp; Contract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77179" y="3124626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Liz Bivins-Smith</a:t>
            </a:r>
          </a:p>
          <a:p>
            <a:pPr algn="ctr"/>
            <a:r>
              <a:rPr lang="en-US" sz="900"/>
              <a:t>Director</a:t>
            </a:r>
          </a:p>
          <a:p>
            <a:pPr algn="ctr"/>
            <a:r>
              <a:rPr lang="en-US" sz="900"/>
              <a:t> </a:t>
            </a:r>
            <a:r>
              <a:rPr lang="en-US" sz="900" dirty="0"/>
              <a:t>Research Financial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Dorota </a:t>
            </a:r>
            <a:r>
              <a:rPr lang="en-US" sz="1200" b="1" dirty="0" err="1"/>
              <a:t>Grejner-Brzezińska</a:t>
            </a:r>
            <a:r>
              <a:rPr lang="en-US" sz="1200" b="1" dirty="0"/>
              <a:t> </a:t>
            </a:r>
            <a:r>
              <a:rPr lang="en-US" sz="900" dirty="0"/>
              <a:t> Vice Chancellor for Research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Executive Assistant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38003" y="3240056"/>
            <a:ext cx="1043907" cy="585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i="1" dirty="0"/>
              <a:t>Office of Research Compliance</a:t>
            </a:r>
          </a:p>
          <a:p>
            <a:pPr algn="ctr"/>
            <a:r>
              <a:rPr lang="en-US" sz="800" dirty="0"/>
              <a:t>Director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69582" y="2736131"/>
            <a:ext cx="3509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8312306" y="2726353"/>
            <a:ext cx="8199" cy="7944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61617" y="3162516"/>
            <a:ext cx="1233201" cy="7598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b="1" dirty="0"/>
          </a:p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i="1" dirty="0"/>
              <a:t>Business Services</a:t>
            </a:r>
          </a:p>
          <a:p>
            <a:pPr algn="ctr"/>
            <a:r>
              <a:rPr lang="en-US" sz="900" dirty="0"/>
              <a:t>Business &amp; Strategic Implementation Director </a:t>
            </a:r>
          </a:p>
          <a:p>
            <a:pPr algn="ctr"/>
            <a:endParaRPr lang="en-US" sz="900" dirty="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434667" y="3976073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453231" y="5299991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143927" y="3961536"/>
            <a:ext cx="1029953" cy="6394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Stoffel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040470" y="3073568"/>
            <a:ext cx="2530" cy="4814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68" idx="3"/>
          </p:cNvCxnSpPr>
          <p:nvPr/>
        </p:nvCxnSpPr>
        <p:spPr>
          <a:xfrm>
            <a:off x="3181910" y="3532747"/>
            <a:ext cx="1189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55094" y="5904365"/>
            <a:ext cx="963299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&amp; Compliance</a:t>
            </a:r>
            <a:endParaRPr lang="en-US" sz="950" dirty="0"/>
          </a:p>
        </p:txBody>
      </p:sp>
      <p:cxnSp>
        <p:nvCxnSpPr>
          <p:cNvPr id="114" name="Straight Connector 113"/>
          <p:cNvCxnSpPr>
            <a:cxnSpLocks/>
          </p:cNvCxnSpPr>
          <p:nvPr/>
        </p:nvCxnSpPr>
        <p:spPr>
          <a:xfrm flipH="1">
            <a:off x="3283729" y="3542206"/>
            <a:ext cx="4814" cy="26613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2041727" y="3520840"/>
            <a:ext cx="0" cy="783741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>
            <a:off x="2594590" y="6188822"/>
            <a:ext cx="665314" cy="521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85" idx="0"/>
            <a:endCxn id="68" idx="2"/>
          </p:cNvCxnSpPr>
          <p:nvPr/>
        </p:nvCxnSpPr>
        <p:spPr>
          <a:xfrm flipV="1">
            <a:off x="2658904" y="3825438"/>
            <a:ext cx="1053" cy="1360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 flipH="1">
            <a:off x="2588049" y="4599396"/>
            <a:ext cx="12971" cy="158942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cxnSpLocks/>
          </p:cNvCxnSpPr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3733800" y="3082831"/>
            <a:ext cx="0" cy="1178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309CFBE-55D2-458C-813D-29AD2DAD45EB}"/>
              </a:ext>
            </a:extLst>
          </p:cNvPr>
          <p:cNvSpPr/>
          <p:nvPr/>
        </p:nvSpPr>
        <p:spPr>
          <a:xfrm>
            <a:off x="3443302" y="4704587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Institutional Review Boards</a:t>
            </a:r>
            <a:endParaRPr lang="en-US" sz="950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55AD73B-00CB-42D0-9D29-6FABA1B7DCA8}"/>
              </a:ext>
            </a:extLst>
          </p:cNvPr>
          <p:cNvCxnSpPr>
            <a:cxnSpLocks/>
          </p:cNvCxnSpPr>
          <p:nvPr/>
        </p:nvCxnSpPr>
        <p:spPr>
          <a:xfrm>
            <a:off x="2029161" y="355503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28F4D02-A1FC-4470-9273-AC36CC872AEF}"/>
              </a:ext>
            </a:extLst>
          </p:cNvPr>
          <p:cNvCxnSpPr>
            <a:cxnSpLocks/>
          </p:cNvCxnSpPr>
          <p:nvPr/>
        </p:nvCxnSpPr>
        <p:spPr>
          <a:xfrm>
            <a:off x="3303604" y="4287115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BA97920-EC72-4882-924A-C8B4EAFA7457}"/>
              </a:ext>
            </a:extLst>
          </p:cNvPr>
          <p:cNvCxnSpPr>
            <a:cxnSpLocks/>
          </p:cNvCxnSpPr>
          <p:nvPr/>
        </p:nvCxnSpPr>
        <p:spPr>
          <a:xfrm>
            <a:off x="2026026" y="431575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455CA8F-AB4B-44A9-9C80-D6C32A1D4646}"/>
              </a:ext>
            </a:extLst>
          </p:cNvPr>
          <p:cNvCxnSpPr>
            <a:cxnSpLocks/>
          </p:cNvCxnSpPr>
          <p:nvPr/>
        </p:nvCxnSpPr>
        <p:spPr>
          <a:xfrm>
            <a:off x="3272510" y="4937657"/>
            <a:ext cx="162157" cy="13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9C0A9A7-AE6D-4FF9-88F3-C1EC32480DBB}"/>
              </a:ext>
            </a:extLst>
          </p:cNvPr>
          <p:cNvCxnSpPr>
            <a:cxnSpLocks/>
          </p:cNvCxnSpPr>
          <p:nvPr/>
        </p:nvCxnSpPr>
        <p:spPr>
          <a:xfrm flipV="1">
            <a:off x="3281866" y="6188822"/>
            <a:ext cx="171365" cy="5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EA8E116-C55A-426F-B3A4-10149CF91E20}"/>
              </a:ext>
            </a:extLst>
          </p:cNvPr>
          <p:cNvCxnSpPr>
            <a:cxnSpLocks/>
          </p:cNvCxnSpPr>
          <p:nvPr/>
        </p:nvCxnSpPr>
        <p:spPr>
          <a:xfrm>
            <a:off x="3286963" y="5542105"/>
            <a:ext cx="1563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3158564-0F6A-5622-D4BA-F40FB5EC50CB}"/>
              </a:ext>
            </a:extLst>
          </p:cNvPr>
          <p:cNvCxnSpPr>
            <a:cxnSpLocks/>
          </p:cNvCxnSpPr>
          <p:nvPr/>
        </p:nvCxnSpPr>
        <p:spPr>
          <a:xfrm flipH="1">
            <a:off x="424013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6B624CB-D4BE-33F7-8CCA-382680F47D8C}"/>
              </a:ext>
            </a:extLst>
          </p:cNvPr>
          <p:cNvSpPr/>
          <p:nvPr/>
        </p:nvSpPr>
        <p:spPr>
          <a:xfrm>
            <a:off x="104199" y="537354"/>
            <a:ext cx="1448152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Cynthia Czajkowski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Senior Associate Vice Chancellor for Research</a:t>
            </a:r>
          </a:p>
        </p:txBody>
      </p: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3788</TotalTime>
  <Words>251</Words>
  <Application>Microsoft Office PowerPoint</Application>
  <PresentationFormat>Widescreen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Julie Karpelenia</cp:lastModifiedBy>
  <cp:revision>286</cp:revision>
  <cp:lastPrinted>2017-11-10T20:15:38Z</cp:lastPrinted>
  <dcterms:created xsi:type="dcterms:W3CDTF">2014-08-13T19:20:31Z</dcterms:created>
  <dcterms:modified xsi:type="dcterms:W3CDTF">2025-06-19T19:32:29Z</dcterms:modified>
</cp:coreProperties>
</file>