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8" d="100"/>
          <a:sy n="108" d="100"/>
        </p:scale>
        <p:origin x="14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10/11/2021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60490" y="3245531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1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2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4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844932" y="1220181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dirty="0"/>
              <a:t>Export Control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Dean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  <a:endParaRPr lang="en-US" sz="900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3000" y="2364937"/>
            <a:ext cx="156316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Bonniejean Zitske</a:t>
            </a:r>
          </a:p>
          <a:p>
            <a:pPr algn="ctr"/>
            <a:r>
              <a:rPr lang="en-US" sz="900" dirty="0"/>
              <a:t>Post-Award Chief Research </a:t>
            </a:r>
            <a:r>
              <a:rPr lang="en-US" sz="900"/>
              <a:t>Financial Officer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Pre-Award Chief Grant and Contract Officer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Organizational and Data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391619" y="3214758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390743" y="4440798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391620" y="4990611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2038" y="3542206"/>
            <a:ext cx="6505" cy="17475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601020" y="5286223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2601020" y="4599396"/>
            <a:ext cx="0" cy="68682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7391400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397247" y="3890985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266335" y="3671999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300834" y="414828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>
            <a:off x="3266334" y="5286223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66335" y="476075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246</Words>
  <Application>Microsoft Office PowerPoint</Application>
  <PresentationFormat>Widescreen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Hannah E Rickey</cp:lastModifiedBy>
  <cp:revision>232</cp:revision>
  <cp:lastPrinted>2017-11-10T20:15:38Z</cp:lastPrinted>
  <dcterms:created xsi:type="dcterms:W3CDTF">2014-08-13T19:20:31Z</dcterms:created>
  <dcterms:modified xsi:type="dcterms:W3CDTF">2021-12-10T18:00:44Z</dcterms:modified>
</cp:coreProperties>
</file>