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71" d="100"/>
          <a:sy n="71" d="100"/>
        </p:scale>
        <p:origin x="13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7/7/2021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51279" y="3265209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/>
              <a:t>Data </a:t>
            </a:r>
            <a:r>
              <a:rPr lang="en-US" sz="900" dirty="0"/>
              <a:t>Science Institute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1"/>
            <a:ext cx="1403541" cy="567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3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5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44932" y="1220181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 of Computer Services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Bonniejean Zitske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297231" y="2702973"/>
            <a:ext cx="23274" cy="8178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391619" y="3214758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390743" y="4440798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898732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16669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391620" y="4990611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2038" y="3542206"/>
            <a:ext cx="6505" cy="17475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601020" y="5286223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793281"/>
            <a:ext cx="1053" cy="1054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>
            <a:off x="2601020" y="4599396"/>
            <a:ext cx="0" cy="686827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7391400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397247" y="3890985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266335" y="3671999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300834" y="414828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>
            <a:off x="3266334" y="5286223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66335" y="476075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257</Words>
  <Application>Microsoft Office PowerPoint</Application>
  <PresentationFormat>Widescreen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223</cp:revision>
  <cp:lastPrinted>2017-11-10T20:15:38Z</cp:lastPrinted>
  <dcterms:created xsi:type="dcterms:W3CDTF">2014-08-13T19:20:31Z</dcterms:created>
  <dcterms:modified xsi:type="dcterms:W3CDTF">2021-07-07T16:27:06Z</dcterms:modified>
</cp:coreProperties>
</file>