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1" d="100"/>
          <a:sy n="101" d="100"/>
        </p:scale>
        <p:origin x="13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(OVCRGE)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Communications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2/5/2021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OVCRGE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Brian Fox</a:t>
            </a:r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51279" y="3265209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/>
              <a:t>Arboretum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 err="1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Data Science Institute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95333" y="5112860"/>
            <a:ext cx="1403541" cy="7545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Interim Associate Vice Chancellor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PVL 230424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799" y="3841193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</a:t>
            </a:r>
            <a:r>
              <a:rPr lang="en-US" sz="1100" b="1" dirty="0" err="1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5333" y="3179415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6567" y="4498395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313082" y="1261963"/>
            <a:ext cx="1125730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77631" y="4673073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1" y="5437823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Director of Computer Services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271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8766" y="5023109"/>
            <a:ext cx="1688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Kim Moreland</a:t>
            </a:r>
          </a:p>
          <a:p>
            <a:pPr algn="ctr"/>
            <a:r>
              <a:rPr lang="en-US" sz="900" i="1" dirty="0"/>
              <a:t>Research and Sponsored Programs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31908" y="5399048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Vacant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Research Financial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dirty="0"/>
              <a:t>Associate Director,</a:t>
            </a:r>
          </a:p>
          <a:p>
            <a:pPr algn="ctr"/>
            <a:r>
              <a:rPr lang="en-US" sz="900" dirty="0"/>
              <a:t>Grant &amp; Contract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Lisa Martin</a:t>
            </a:r>
          </a:p>
          <a:p>
            <a:pPr algn="ctr"/>
            <a:r>
              <a:rPr lang="en-US" sz="900" dirty="0"/>
              <a:t>Associate Dean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/>
              <a:t>Parmesh</a:t>
            </a:r>
            <a:r>
              <a:rPr lang="en-US" sz="1100" b="1" dirty="0"/>
              <a:t> </a:t>
            </a:r>
            <a:r>
              <a:rPr lang="en-US" sz="1100" b="1" dirty="0" err="1"/>
              <a:t>Ramanathan</a:t>
            </a:r>
            <a:endParaRPr lang="en-US" sz="1100" b="1" dirty="0"/>
          </a:p>
          <a:p>
            <a:pPr algn="ctr"/>
            <a:r>
              <a:rPr lang="en-US" sz="900" dirty="0"/>
              <a:t>Associate Dean</a:t>
            </a:r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Steven A. Ackerman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Vice Chancellor for Research and Graduate Education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Peggy Ziebarth</a:t>
            </a:r>
          </a:p>
          <a:p>
            <a:pPr algn="ctr"/>
            <a:r>
              <a:rPr lang="en-US" sz="900" dirty="0"/>
              <a:t>Assistant to the VCRGE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dirty="0"/>
              <a:t>Director of the Office of Research Compliance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8466253" y="3868223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Assistant to the AVCs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18941" y="2726353"/>
            <a:ext cx="3933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8294385" y="2702973"/>
            <a:ext cx="2846" cy="15274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72687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dirty="0"/>
              <a:t>Policy and Planning Analyst</a:t>
            </a:r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900" dirty="0"/>
              <a:t>Interim Director of IRBs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722200" y="1264119"/>
            <a:ext cx="1347050" cy="679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i="1" dirty="0"/>
          </a:p>
          <a:p>
            <a:pPr algn="ctr"/>
            <a:r>
              <a:rPr lang="en-US" sz="900" i="1" dirty="0"/>
              <a:t>Industry Sponsored Research</a:t>
            </a:r>
          </a:p>
          <a:p>
            <a:pPr algn="ctr"/>
            <a:r>
              <a:rPr lang="en-US" sz="900" dirty="0"/>
              <a:t>Assistant Vice Chancellor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PVL 100740</a:t>
            </a:r>
          </a:p>
          <a:p>
            <a:pPr algn="ctr"/>
            <a:endParaRPr lang="en-US" sz="900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7391400" y="846779"/>
            <a:ext cx="0" cy="415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8860273" y="846779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H="1">
            <a:off x="6695619" y="5791200"/>
            <a:ext cx="1820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D548A97-3DC4-4000-ADF6-7131CE763CC5}"/>
              </a:ext>
            </a:extLst>
          </p:cNvPr>
          <p:cNvCxnSpPr>
            <a:cxnSpLocks/>
          </p:cNvCxnSpPr>
          <p:nvPr/>
        </p:nvCxnSpPr>
        <p:spPr>
          <a:xfrm>
            <a:off x="8299128" y="4204874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3390</TotalTime>
  <Words>276</Words>
  <Application>Microsoft Office PowerPoint</Application>
  <PresentationFormat>Widescreen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211</cp:revision>
  <cp:lastPrinted>2017-11-10T20:15:38Z</cp:lastPrinted>
  <dcterms:created xsi:type="dcterms:W3CDTF">2014-08-13T19:20:31Z</dcterms:created>
  <dcterms:modified xsi:type="dcterms:W3CDTF">2021-02-05T21:05:54Z</dcterms:modified>
</cp:coreProperties>
</file>