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9" d="100"/>
          <a:sy n="109" d="100"/>
        </p:scale>
        <p:origin x="13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10/3/2019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3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</a:p>
          <a:p>
            <a:pPr lvl="0" algn="ctr"/>
            <a:r>
              <a:rPr lang="en-US" sz="900" dirty="0" smtClean="0"/>
              <a:t>Data Science Institute</a:t>
            </a:r>
          </a:p>
          <a:p>
            <a:pPr lvl="0" algn="ctr"/>
            <a:r>
              <a:rPr lang="en-US" sz="900" dirty="0" smtClean="0"/>
              <a:t>Genomic Science Innovation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 err="1" smtClean="0"/>
              <a:t>Waisman</a:t>
            </a:r>
            <a:r>
              <a:rPr lang="en-US" sz="900" dirty="0" smtClean="0"/>
              <a:t> 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61315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Amy Wendt </a:t>
            </a:r>
            <a:endParaRPr lang="en-US" sz="1100" b="1" dirty="0"/>
          </a:p>
          <a:p>
            <a:pPr algn="ctr"/>
            <a:r>
              <a:rPr lang="en-US" sz="900" i="1" dirty="0" smtClean="0"/>
              <a:t>Physical </a:t>
            </a:r>
            <a:r>
              <a:rPr lang="en-US" sz="900" i="1" dirty="0"/>
              <a:t>Sciences</a:t>
            </a:r>
          </a:p>
          <a:p>
            <a:pPr algn="ctr"/>
            <a:r>
              <a:rPr lang="en-US" sz="900" dirty="0" smtClean="0"/>
              <a:t>Interim Associate </a:t>
            </a:r>
            <a:r>
              <a:rPr lang="en-US" sz="900" dirty="0"/>
              <a:t>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3913875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3762" y="506906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Nora Cate Schaeffer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 smtClean="0">
                <a:solidFill>
                  <a:prstClr val="black"/>
                </a:solidFill>
              </a:rPr>
              <a:t>Social 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Associate </a:t>
            </a:r>
            <a:r>
              <a:rPr lang="en-US" sz="900" dirty="0">
                <a:solidFill>
                  <a:prstClr val="black"/>
                </a:solidFill>
              </a:rPr>
              <a:t>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4748" y="5704401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769494" y="983975"/>
            <a:ext cx="1270815" cy="575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528371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Mark Wegener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8167" cy="3081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4694195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26042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462515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43539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1737" y="614626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Research Financial 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Grant &amp; Contract Services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 smtClean="0"/>
              <a:t>Steve Ackerman</a:t>
            </a:r>
            <a:endParaRPr lang="en-US" sz="12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800" dirty="0" smtClean="0"/>
              <a:t>Director of the Office of Research Compliance</a:t>
            </a:r>
            <a:endParaRPr lang="en-US" sz="800" dirty="0"/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Ryan Pingel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Analyst</a:t>
            </a:r>
            <a:endParaRPr lang="en-US" sz="9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81773" y="3489476"/>
            <a:ext cx="160608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Nichelle Cobb</a:t>
            </a:r>
            <a:endParaRPr lang="en-US" sz="1100" b="1" dirty="0"/>
          </a:p>
          <a:p>
            <a:pPr algn="ctr"/>
            <a:r>
              <a:rPr lang="en-US" sz="900" dirty="0" smtClean="0"/>
              <a:t>Director of Health Science IRB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Janet Welter</a:t>
            </a:r>
            <a:endParaRPr lang="en-US" sz="1100" b="1" dirty="0"/>
          </a:p>
          <a:p>
            <a:pPr algn="ctr"/>
            <a:r>
              <a:rPr lang="en-US" sz="800" i="1" dirty="0" smtClean="0"/>
              <a:t>RARC Veterinary Services</a:t>
            </a:r>
          </a:p>
          <a:p>
            <a:pPr algn="ctr"/>
            <a:r>
              <a:rPr lang="en-US" sz="800" dirty="0" smtClean="0"/>
              <a:t>Chief Campus Veterinarian</a:t>
            </a:r>
            <a:endParaRPr lang="en-US" sz="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034631" y="1082974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277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186</cp:revision>
  <cp:lastPrinted>2017-11-10T20:15:38Z</cp:lastPrinted>
  <dcterms:created xsi:type="dcterms:W3CDTF">2014-08-13T19:20:31Z</dcterms:created>
  <dcterms:modified xsi:type="dcterms:W3CDTF">2019-10-03T14:57:30Z</dcterms:modified>
</cp:coreProperties>
</file>