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79" d="100"/>
          <a:sy n="79" d="100"/>
        </p:scale>
        <p:origin x="14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03850" y="1394646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08/15/2019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4"/>
            <a:ext cx="1817373" cy="2380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</a:p>
          <a:p>
            <a:pPr lvl="0" algn="ctr"/>
            <a:r>
              <a:rPr lang="en-US" sz="900" dirty="0" smtClean="0"/>
              <a:t>Data Science Institute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 err="1" smtClean="0"/>
              <a:t>Waisman</a:t>
            </a:r>
            <a:r>
              <a:rPr lang="en-US" sz="900" dirty="0" smtClean="0"/>
              <a:t> </a:t>
            </a:r>
            <a:r>
              <a:rPr lang="en-US" sz="900" dirty="0" smtClean="0"/>
              <a:t>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61315"/>
            <a:ext cx="1403541" cy="566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Amy Wendt </a:t>
            </a:r>
            <a:endParaRPr lang="en-US" sz="1100" b="1" dirty="0"/>
          </a:p>
          <a:p>
            <a:pPr algn="ctr"/>
            <a:r>
              <a:rPr lang="en-US" sz="900" i="1" dirty="0" smtClean="0"/>
              <a:t>Physical </a:t>
            </a:r>
            <a:r>
              <a:rPr lang="en-US" sz="900" i="1" dirty="0"/>
              <a:t>Sciences</a:t>
            </a:r>
          </a:p>
          <a:p>
            <a:pPr algn="ctr"/>
            <a:r>
              <a:rPr lang="en-US" sz="900" dirty="0" smtClean="0"/>
              <a:t>Interim Associate </a:t>
            </a:r>
            <a:r>
              <a:rPr lang="en-US" sz="900" dirty="0"/>
              <a:t>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3913875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smtClean="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607" y="5176085"/>
            <a:ext cx="1420393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Nora Cate Schaeffer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 smtClean="0">
                <a:solidFill>
                  <a:prstClr val="black"/>
                </a:solidFill>
              </a:rPr>
              <a:t>Social 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Associate </a:t>
            </a:r>
            <a:r>
              <a:rPr lang="en-US" sz="900" dirty="0">
                <a:solidFill>
                  <a:prstClr val="black"/>
                </a:solidFill>
              </a:rPr>
              <a:t>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7980" y="5825803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Florence Hsia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769494" y="983975"/>
            <a:ext cx="1270815" cy="575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528371"/>
            <a:ext cx="1134039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Mark Wegener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8167" cy="30815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4694195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26042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462515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173604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3202" y="1777364"/>
            <a:ext cx="2241856" cy="8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43539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41737" y="614626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Research Financial 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Grant &amp; Contract Services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 smtClean="0"/>
              <a:t>Steve Ackerman</a:t>
            </a:r>
            <a:endParaRPr lang="en-US" sz="12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41407" y="959296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37166" y="1117559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800" dirty="0" smtClean="0"/>
              <a:t>Director of the Office of Research Compliance</a:t>
            </a:r>
            <a:endParaRPr lang="en-US" sz="800" dirty="0"/>
          </a:p>
        </p:txBody>
      </p:sp>
      <p:sp>
        <p:nvSpPr>
          <p:cNvPr id="80" name="Rectangle 79"/>
          <p:cNvSpPr/>
          <p:nvPr/>
        </p:nvSpPr>
        <p:spPr>
          <a:xfrm>
            <a:off x="8542381" y="387416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35673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Ryan Pingel</a:t>
            </a:r>
            <a:endParaRPr lang="en-US" sz="1100" b="1" dirty="0"/>
          </a:p>
          <a:p>
            <a:pPr algn="ctr"/>
            <a:r>
              <a:rPr lang="en-US" sz="900" dirty="0" smtClean="0"/>
              <a:t>Policy and Planning Analyst</a:t>
            </a:r>
            <a:endParaRPr lang="en-US" sz="9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8371040" y="3489476"/>
            <a:ext cx="171341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32517" y="3187977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Nichelle Cobb</a:t>
            </a:r>
            <a:endParaRPr lang="en-US" sz="1100" b="1" dirty="0"/>
          </a:p>
          <a:p>
            <a:pPr algn="ctr"/>
            <a:r>
              <a:rPr lang="en-US" sz="900" dirty="0" smtClean="0"/>
              <a:t>Director of Health Science IRB</a:t>
            </a:r>
            <a:endParaRPr lang="en-US" sz="900" dirty="0"/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Janet Welter</a:t>
            </a:r>
            <a:endParaRPr lang="en-US" sz="1100" b="1" dirty="0"/>
          </a:p>
          <a:p>
            <a:pPr algn="ctr"/>
            <a:r>
              <a:rPr lang="en-US" sz="800" i="1" dirty="0" smtClean="0"/>
              <a:t>RARC Veterinary Services</a:t>
            </a:r>
          </a:p>
          <a:p>
            <a:pPr algn="ctr"/>
            <a:r>
              <a:rPr lang="en-US" sz="800" dirty="0" smtClean="0"/>
              <a:t>Chief Campus Veterinarian</a:t>
            </a:r>
            <a:endParaRPr lang="en-US" sz="8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614" y="5048636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034631" y="1082974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274</Words>
  <Application>Microsoft Office PowerPoint</Application>
  <PresentationFormat>Widescreen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183</cp:revision>
  <cp:lastPrinted>2017-11-10T20:15:38Z</cp:lastPrinted>
  <dcterms:created xsi:type="dcterms:W3CDTF">2014-08-13T19:20:31Z</dcterms:created>
  <dcterms:modified xsi:type="dcterms:W3CDTF">2019-08-16T20:08:40Z</dcterms:modified>
</cp:coreProperties>
</file>