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95" d="100"/>
          <a:sy n="95" d="100"/>
        </p:scale>
        <p:origin x="102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-32274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80390" y="1465394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7/3/2018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23459" y="2397764"/>
            <a:ext cx="1478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832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Research and Sponsored Programs</a:t>
            </a:r>
            <a:endParaRPr lang="en-US" sz="900" dirty="0"/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/>
              <a:t>UW </a:t>
            </a:r>
            <a:r>
              <a:rPr lang="en-US" sz="900" dirty="0" smtClean="0"/>
              <a:t>Press</a:t>
            </a:r>
            <a:endParaRPr lang="en-US" sz="900" dirty="0"/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</a:t>
            </a:r>
            <a:r>
              <a:rPr lang="en-US" sz="900" dirty="0" smtClean="0"/>
              <a:t>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lvl="0" algn="ctr"/>
            <a:endParaRPr lang="en-US" sz="900" dirty="0" smtClean="0"/>
          </a:p>
          <a:p>
            <a:pPr lvl="0" algn="ctr"/>
            <a:r>
              <a:rPr lang="en-US" sz="900" dirty="0" smtClean="0"/>
              <a:t>Discovery to Product Office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Steve Ackerman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6" y="4326148"/>
            <a:ext cx="1801393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Jan Greenberg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4607" y="6233608"/>
            <a:ext cx="1554480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Lea Jacobs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280160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280160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Nicholas </a:t>
            </a:r>
            <a:r>
              <a:rPr lang="en-US" sz="1100" b="1" dirty="0" err="1">
                <a:solidFill>
                  <a:prstClr val="black"/>
                </a:solidFill>
              </a:rPr>
              <a:t>Tincher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087044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731106" y="1677414"/>
            <a:ext cx="4011" cy="4039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46910" y="2396075"/>
            <a:ext cx="1478561" cy="722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988962" y="2087043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315345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553201" y="1927175"/>
            <a:ext cx="2427189" cy="3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81017" y="3166816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smtClean="0"/>
              <a:t>Post-Award </a:t>
            </a:r>
            <a:r>
              <a:rPr lang="en-US" sz="900" dirty="0" smtClean="0"/>
              <a:t>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Vacant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Pre-Award Services</a:t>
            </a:r>
            <a:endParaRPr lang="en-US" sz="900" dirty="0"/>
          </a:p>
        </p:txBody>
      </p:sp>
      <p:sp>
        <p:nvSpPr>
          <p:cNvPr id="75" name="Rectangle 74"/>
          <p:cNvSpPr/>
          <p:nvPr/>
        </p:nvSpPr>
        <p:spPr>
          <a:xfrm>
            <a:off x="9981017" y="4889161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</a:p>
          <a:p>
            <a:pPr algn="ctr"/>
            <a:r>
              <a:rPr lang="en-US" sz="900" dirty="0" smtClean="0"/>
              <a:t>Director, </a:t>
            </a:r>
            <a:r>
              <a:rPr lang="en-US" sz="900" dirty="0" err="1" smtClean="0"/>
              <a:t>eRA</a:t>
            </a:r>
            <a:r>
              <a:rPr lang="en-US" sz="900" dirty="0" smtClean="0"/>
              <a:t> 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9797277" y="5306251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86536" y="3039417"/>
            <a:ext cx="0" cy="22668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69318" y="1031821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 smtClean="0"/>
              <a:t>Norman Drinkwater</a:t>
            </a:r>
            <a:endParaRPr lang="en-US" sz="11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7176525" y="831033"/>
            <a:ext cx="3157771" cy="119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176525" y="831033"/>
            <a:ext cx="0" cy="257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6674319" y="1099899"/>
            <a:ext cx="502206" cy="33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78558" y="1104298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74318" y="1465394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132766" y="3200800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900" dirty="0" smtClean="0"/>
              <a:t>Interim Director of the Office of Research Compliance</a:t>
            </a:r>
            <a:endParaRPr lang="en-US" sz="9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56121" y="3118661"/>
            <a:ext cx="491" cy="605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8351073" y="3113369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7523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671315" y="2726353"/>
            <a:ext cx="0" cy="3923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4757595" y="263325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 smtClean="0"/>
              <a:t>Marsha </a:t>
            </a:r>
            <a:r>
              <a:rPr lang="en-US" sz="1100" b="1" dirty="0" err="1" smtClean="0"/>
              <a:t>Mailick</a:t>
            </a:r>
            <a:r>
              <a:rPr lang="en-US" sz="1100" b="1" dirty="0" smtClean="0"/>
              <a:t> </a:t>
            </a:r>
            <a:r>
              <a:rPr lang="en-US" sz="800" b="1" i="1" dirty="0" smtClean="0"/>
              <a:t>– on leave</a:t>
            </a:r>
            <a:endParaRPr lang="en-US" sz="800" b="1" i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26" name="Straight Connector 25"/>
          <p:cNvCxnSpPr>
            <a:stCxn id="84" idx="2"/>
          </p:cNvCxnSpPr>
          <p:nvPr/>
        </p:nvCxnSpPr>
        <p:spPr>
          <a:xfrm>
            <a:off x="5710095" y="903405"/>
            <a:ext cx="4836" cy="154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259</Words>
  <Application>Microsoft Office PowerPoint</Application>
  <PresentationFormat>Widescreen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NATASHA M KASSULKE</cp:lastModifiedBy>
  <cp:revision>146</cp:revision>
  <cp:lastPrinted>2017-11-10T20:15:38Z</cp:lastPrinted>
  <dcterms:created xsi:type="dcterms:W3CDTF">2014-08-13T19:20:31Z</dcterms:created>
  <dcterms:modified xsi:type="dcterms:W3CDTF">2018-07-06T14:01:47Z</dcterms:modified>
</cp:coreProperties>
</file>